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9EBA4A-6A92-4F8B-8C91-263D310CB823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7B4A71-2870-4B5F-91C1-E528433377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 по математике по теме « Решение задач»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1 класс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71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в стихах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849736" cy="4389120"/>
          </a:xfrm>
        </p:spPr>
        <p:txBody>
          <a:bodyPr/>
          <a:lstStyle/>
          <a:p>
            <a:r>
              <a:rPr lang="ru-RU" dirty="0" smtClean="0"/>
              <a:t>Взял 9 вишенок Сергей</a:t>
            </a:r>
          </a:p>
          <a:p>
            <a:pPr marL="0" indent="0">
              <a:buNone/>
            </a:pPr>
            <a:r>
              <a:rPr lang="ru-RU" dirty="0" smtClean="0"/>
              <a:t>И угостил своих друзей:</a:t>
            </a:r>
          </a:p>
          <a:p>
            <a:pPr marL="0" indent="0">
              <a:buNone/>
            </a:pPr>
            <a:r>
              <a:rPr lang="ru-RU" dirty="0" smtClean="0"/>
              <a:t>4 вишни дал он Вите,</a:t>
            </a:r>
          </a:p>
          <a:p>
            <a:pPr marL="0" indent="0">
              <a:buNone/>
            </a:pPr>
            <a:r>
              <a:rPr lang="ru-RU" dirty="0" smtClean="0"/>
              <a:t>А остальные все Никите.</a:t>
            </a:r>
          </a:p>
          <a:p>
            <a:pPr marL="0" indent="0">
              <a:buNone/>
            </a:pPr>
            <a:r>
              <a:rPr lang="ru-RU" dirty="0" smtClean="0"/>
              <a:t>Сколько вишен у Никиты?</a:t>
            </a:r>
          </a:p>
          <a:p>
            <a:pPr marL="0" indent="0">
              <a:buNone/>
            </a:pPr>
            <a:r>
              <a:rPr lang="ru-RU" dirty="0" smtClean="0"/>
              <a:t>Посчитайте и скажите.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96136" y="530352"/>
            <a:ext cx="2891144" cy="43891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5 вишен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3427179"/>
            <a:ext cx="2880320" cy="174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76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417688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 пенечков 5 грибочков</a:t>
            </a:r>
          </a:p>
          <a:p>
            <a:pPr marL="0" indent="0">
              <a:buNone/>
            </a:pPr>
            <a:r>
              <a:rPr lang="ru-RU" dirty="0" smtClean="0"/>
              <a:t>И под елкой 3.</a:t>
            </a:r>
          </a:p>
          <a:p>
            <a:pPr marL="0" indent="0">
              <a:buNone/>
            </a:pPr>
            <a:r>
              <a:rPr lang="ru-RU" dirty="0" smtClean="0"/>
              <a:t>Сколько будет всех грибочков?</a:t>
            </a:r>
          </a:p>
          <a:p>
            <a:pPr marL="0" indent="0">
              <a:buNone/>
            </a:pPr>
            <a:r>
              <a:rPr lang="ru-RU" dirty="0" smtClean="0"/>
              <a:t>Ну-ка говори.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088" y="530352"/>
            <a:ext cx="3323192" cy="4389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8 грибочков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62926"/>
            <a:ext cx="2808312" cy="210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7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720080"/>
          </a:xfrm>
        </p:spPr>
        <p:txBody>
          <a:bodyPr/>
          <a:lstStyle/>
          <a:p>
            <a:r>
              <a:rPr lang="ru-RU" dirty="0" smtClean="0"/>
              <a:t>                 5 мышек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 мышки проникли в квартиру,</a:t>
            </a:r>
          </a:p>
          <a:p>
            <a:pPr marL="0" indent="0">
              <a:buNone/>
            </a:pPr>
            <a:r>
              <a:rPr lang="ru-RU" dirty="0" smtClean="0"/>
              <a:t>Решили попробовать сыру.</a:t>
            </a:r>
          </a:p>
          <a:p>
            <a:pPr marL="0" indent="0">
              <a:buNone/>
            </a:pPr>
            <a:r>
              <a:rPr lang="ru-RU" dirty="0" smtClean="0"/>
              <a:t>Тут следом явились подружки-</a:t>
            </a:r>
          </a:p>
          <a:p>
            <a:pPr marL="0" indent="0">
              <a:buNone/>
            </a:pPr>
            <a:r>
              <a:rPr lang="ru-RU" dirty="0" smtClean="0"/>
              <a:t>3 сереньких мышки-норушки.</a:t>
            </a:r>
          </a:p>
          <a:p>
            <a:pPr marL="0" indent="0">
              <a:buNone/>
            </a:pPr>
            <a:r>
              <a:rPr lang="ru-RU" dirty="0" smtClean="0"/>
              <a:t>Кот спал в это время на крыше,</a:t>
            </a:r>
          </a:p>
          <a:p>
            <a:pPr marL="0" indent="0">
              <a:buNone/>
            </a:pPr>
            <a:r>
              <a:rPr lang="ru-RU" dirty="0" smtClean="0"/>
              <a:t>Про этот не ведая пир.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А ну сосчитай, сколько мышек</a:t>
            </a:r>
          </a:p>
          <a:p>
            <a:pPr marL="0" indent="0">
              <a:buNone/>
            </a:pPr>
            <a:r>
              <a:rPr lang="ru-RU" dirty="0" smtClean="0"/>
              <a:t>Съели оставленный сыр.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76872"/>
            <a:ext cx="225395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00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Что в пустой клетке?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528333"/>
              </p:ext>
            </p:extLst>
          </p:nvPr>
        </p:nvGraphicFramePr>
        <p:xfrm>
          <a:off x="503238" y="530225"/>
          <a:ext cx="8183564" cy="239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23947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1285983" y="98072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059832" y="12276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364088" y="9614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Что в пустой клетке?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676941"/>
              </p:ext>
            </p:extLst>
          </p:nvPr>
        </p:nvGraphicFramePr>
        <p:xfrm>
          <a:off x="503238" y="530225"/>
          <a:ext cx="8183564" cy="239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23947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-конечная звезда 4"/>
          <p:cNvSpPr/>
          <p:nvPr/>
        </p:nvSpPr>
        <p:spPr>
          <a:xfrm>
            <a:off x="1018456" y="109959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059832" y="106104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5062880" y="1099592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121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Материал по математике по теме « Решение задач»</vt:lpstr>
      <vt:lpstr>Задачи в стихах</vt:lpstr>
      <vt:lpstr>Презентация PowerPoint</vt:lpstr>
      <vt:lpstr>                 5 мышек</vt:lpstr>
      <vt:lpstr>     Что в пустой клетке?</vt:lpstr>
      <vt:lpstr>         Что в пустой клетке?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по математике по теме « Решение задач»</dc:title>
  <dc:creator>АНЯ</dc:creator>
  <cp:lastModifiedBy>User</cp:lastModifiedBy>
  <cp:revision>4</cp:revision>
  <dcterms:created xsi:type="dcterms:W3CDTF">2012-12-15T16:50:41Z</dcterms:created>
  <dcterms:modified xsi:type="dcterms:W3CDTF">2014-01-25T07:47:42Z</dcterms:modified>
</cp:coreProperties>
</file>