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D78D"/>
    <a:srgbClr val="1CC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67" autoAdjust="0"/>
  </p:normalViewPr>
  <p:slideViewPr>
    <p:cSldViewPr>
      <p:cViewPr varScale="1">
        <p:scale>
          <a:sx n="42" d="100"/>
          <a:sy n="42" d="100"/>
        </p:scale>
        <p:origin x="-9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5AD43-B2B3-4C26-9320-744FC45AFD00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62FA9-C411-40F5-AF7A-6B391DE8DF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5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2C960F-FFFF-4980-944D-18F011D6315F}" type="datetimeFigureOut">
              <a:rPr lang="ru-RU" smtClean="0"/>
              <a:t>25.01.2014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E350FA-EB58-4B4E-A954-7DFBFF2F67A1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387912" cy="2853078"/>
          </a:xfrm>
        </p:spPr>
        <p:txBody>
          <a:bodyPr>
            <a:normAutofit/>
          </a:bodyPr>
          <a:lstStyle/>
          <a:p>
            <a:r>
              <a:rPr lang="ru-RU" dirty="0" smtClean="0"/>
              <a:t>Материал к уроку математики для 1 класса по теме «Решение задач»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269" y="3848274"/>
            <a:ext cx="7406640" cy="1752600"/>
          </a:xfrm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26589" y="292494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868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Незнайкина</a:t>
            </a:r>
            <a:r>
              <a:rPr lang="ru-RU" dirty="0" smtClean="0"/>
              <a:t>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406964"/>
            <a:ext cx="3799656" cy="187802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У Оли было 5 конфет. Сколько конфет у нее осталось?</a:t>
            </a:r>
          </a:p>
          <a:p>
            <a:r>
              <a:rPr lang="ru-RU" sz="2400" b="1" dirty="0" smtClean="0"/>
              <a:t>Дополните задачу и решите ее устно.</a:t>
            </a:r>
            <a:endParaRPr lang="ru-RU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699792" y="3284984"/>
            <a:ext cx="5910808" cy="28411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84984"/>
            <a:ext cx="1944216" cy="280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63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Соедини пример с ответом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7530040" cy="476361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ru-RU" dirty="0" smtClean="0">
              <a:latin typeface="Arial" pitchFamily="34" charset="0"/>
            </a:endParaRP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6+2                                 6</a:t>
            </a:r>
            <a:endParaRPr lang="ru-RU" dirty="0">
              <a:latin typeface="Arial" pitchFamily="34" charset="0"/>
            </a:endParaRP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8-3                                  3</a:t>
            </a: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7-4                                  5</a:t>
            </a: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5+5                                 7</a:t>
            </a: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10-3                                8</a:t>
            </a: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9-3                                  9</a:t>
            </a:r>
          </a:p>
          <a:p>
            <a:pPr marL="82296" indent="0" algn="ctr">
              <a:buNone/>
            </a:pPr>
            <a:r>
              <a:rPr lang="ru-RU" dirty="0" smtClean="0">
                <a:latin typeface="Arial" pitchFamily="34" charset="0"/>
              </a:rPr>
              <a:t> 6+3                                10</a:t>
            </a:r>
          </a:p>
          <a:p>
            <a:pPr marL="82296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00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12019"/>
            <a:ext cx="7560840" cy="66870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Наряди елку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7" y="908720"/>
            <a:ext cx="4072497" cy="340952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08434" y="1268760"/>
            <a:ext cx="2151598" cy="9144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843808" y="2183160"/>
            <a:ext cx="1944216" cy="9144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339752" y="3097560"/>
            <a:ext cx="2952327" cy="914400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386608" y="1686425"/>
            <a:ext cx="914400" cy="6624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067944" y="2143625"/>
            <a:ext cx="822604" cy="7093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13" name="Овал 12"/>
          <p:cNvSpPr/>
          <p:nvPr/>
        </p:nvSpPr>
        <p:spPr>
          <a:xfrm>
            <a:off x="2402810" y="2868151"/>
            <a:ext cx="801038" cy="87403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14" name="Овал 13"/>
          <p:cNvSpPr/>
          <p:nvPr/>
        </p:nvSpPr>
        <p:spPr>
          <a:xfrm>
            <a:off x="4055900" y="3076636"/>
            <a:ext cx="1164171" cy="66554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8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5" name="Солнце 14"/>
          <p:cNvSpPr/>
          <p:nvPr/>
        </p:nvSpPr>
        <p:spPr>
          <a:xfrm>
            <a:off x="3419872" y="980728"/>
            <a:ext cx="795536" cy="914400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0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24940" y="1434480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6+3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03308" y="3861048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7-4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68144" y="5032321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5+3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44924" y="4437112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8-8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44924" y="5558291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6- 3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66484" y="2640360"/>
            <a:ext cx="2426568" cy="914400"/>
          </a:xfrm>
          <a:prstGeom prst="rect">
            <a:avLst/>
          </a:prstGeom>
          <a:solidFill>
            <a:srgbClr val="1CC4B4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10-3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5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16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Засели домик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932040" y="1124744"/>
            <a:ext cx="1656184" cy="11304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4418276" y="2255168"/>
            <a:ext cx="2808312" cy="120813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           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247" y="3463304"/>
            <a:ext cx="2821111" cy="1323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783" y="4797151"/>
            <a:ext cx="2822575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547664" y="2204864"/>
            <a:ext cx="1562472" cy="1258440"/>
          </a:xfrm>
          <a:prstGeom prst="rect">
            <a:avLst/>
          </a:prstGeom>
          <a:solidFill>
            <a:srgbClr val="55D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и ?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2267744" y="4077072"/>
            <a:ext cx="1042416" cy="1042416"/>
          </a:xfrm>
          <a:prstGeom prst="actionButtonBlank">
            <a:avLst/>
          </a:prstGeom>
          <a:solidFill>
            <a:srgbClr val="55D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? И ?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884368" y="1844824"/>
            <a:ext cx="914400" cy="914400"/>
          </a:xfrm>
          <a:prstGeom prst="ellipse">
            <a:avLst/>
          </a:prstGeom>
          <a:solidFill>
            <a:srgbClr val="55D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 и ?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739671" y="3683880"/>
            <a:ext cx="914400" cy="914400"/>
          </a:xfrm>
          <a:prstGeom prst="ellipse">
            <a:avLst/>
          </a:prstGeom>
          <a:solidFill>
            <a:srgbClr val="55D7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и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5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83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Материал к уроку математики для 1 класса по теме «Решение задач»</vt:lpstr>
      <vt:lpstr>Незнайкина задача</vt:lpstr>
      <vt:lpstr>Соедини пример с ответом</vt:lpstr>
      <vt:lpstr>Наряди елку</vt:lpstr>
      <vt:lpstr>Засели домик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 к уроку математики для 1 класса по теме «Решение задач»</dc:title>
  <dc:creator>АНЯ</dc:creator>
  <cp:lastModifiedBy>User</cp:lastModifiedBy>
  <cp:revision>18</cp:revision>
  <dcterms:created xsi:type="dcterms:W3CDTF">2012-12-14T15:02:14Z</dcterms:created>
  <dcterms:modified xsi:type="dcterms:W3CDTF">2014-01-25T07:46:28Z</dcterms:modified>
</cp:coreProperties>
</file>