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0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C1B9-EA2F-4930-BA98-28B7BEAB311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5C6C-53E1-4473-852C-E891FD8F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C1B9-EA2F-4930-BA98-28B7BEAB311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5C6C-53E1-4473-852C-E891FD8F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C1B9-EA2F-4930-BA98-28B7BEAB311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5C6C-53E1-4473-852C-E891FD8F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C1B9-EA2F-4930-BA98-28B7BEAB311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5C6C-53E1-4473-852C-E891FD8F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C1B9-EA2F-4930-BA98-28B7BEAB311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5C6C-53E1-4473-852C-E891FD8F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C1B9-EA2F-4930-BA98-28B7BEAB311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5C6C-53E1-4473-852C-E891FD8F0C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C1B9-EA2F-4930-BA98-28B7BEAB311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5C6C-53E1-4473-852C-E891FD8F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C1B9-EA2F-4930-BA98-28B7BEAB311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5C6C-53E1-4473-852C-E891FD8F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C1B9-EA2F-4930-BA98-28B7BEAB311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5C6C-53E1-4473-852C-E891FD8F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C1B9-EA2F-4930-BA98-28B7BEAB311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205C6C-53E1-4473-852C-E891FD8F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C1B9-EA2F-4930-BA98-28B7BEAB311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5C6C-53E1-4473-852C-E891FD8F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89C1B9-EA2F-4930-BA98-28B7BEAB311C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D205C6C-53E1-4473-852C-E891FD8F0C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Материал к уроку чтения </a:t>
            </a:r>
            <a:br>
              <a:rPr lang="ru-RU" dirty="0" smtClean="0"/>
            </a:br>
            <a:r>
              <a:rPr lang="ru-RU" dirty="0" smtClean="0"/>
              <a:t>Повторение и обобщение по теме           «В шутку и всерьез»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8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Нет-нет! Соловей </a:t>
            </a:r>
          </a:p>
          <a:p>
            <a:r>
              <a:rPr lang="ru-RU" dirty="0" smtClean="0"/>
              <a:t>Не поет для свиней</a:t>
            </a:r>
          </a:p>
          <a:p>
            <a:r>
              <a:rPr lang="ru-RU" dirty="0" smtClean="0"/>
              <a:t>Позовите-ка лучше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018" y="1268760"/>
            <a:ext cx="302433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852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И папочка и мамочка</a:t>
            </a:r>
          </a:p>
          <a:p>
            <a:r>
              <a:rPr lang="ru-RU" dirty="0" smtClean="0"/>
              <a:t>Под деревом сидят,</a:t>
            </a:r>
          </a:p>
          <a:p>
            <a:r>
              <a:rPr lang="ru-RU" dirty="0" smtClean="0"/>
              <a:t>И папочка и мамочка</a:t>
            </a:r>
          </a:p>
          <a:p>
            <a:r>
              <a:rPr lang="ru-RU" dirty="0" smtClean="0"/>
              <a:t>Детям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035" y="1268760"/>
            <a:ext cx="288032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3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А лихие обезьяны</a:t>
            </a:r>
          </a:p>
          <a:p>
            <a:r>
              <a:rPr lang="ru-RU" dirty="0" smtClean="0"/>
              <a:t>Подхватили чемоданы</a:t>
            </a:r>
          </a:p>
          <a:p>
            <a:r>
              <a:rPr lang="ru-RU" dirty="0" smtClean="0"/>
              <a:t>И скорее со всех ног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53009"/>
            <a:ext cx="2085832" cy="29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18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Бабочка- красавица,</a:t>
            </a:r>
          </a:p>
          <a:p>
            <a:r>
              <a:rPr lang="ru-RU" dirty="0" smtClean="0"/>
              <a:t>Кушайте варенье!</a:t>
            </a:r>
          </a:p>
          <a:p>
            <a:r>
              <a:rPr lang="ru-RU" dirty="0" smtClean="0"/>
              <a:t>Или вам не нравится</a:t>
            </a:r>
          </a:p>
          <a:p>
            <a:r>
              <a:rPr lang="ru-RU" dirty="0" smtClean="0"/>
              <a:t>Наше…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51771"/>
            <a:ext cx="2866069" cy="23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8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А посуда вперед и вперед</a:t>
            </a:r>
          </a:p>
          <a:p>
            <a:r>
              <a:rPr lang="ru-RU" dirty="0" smtClean="0"/>
              <a:t>По полям, по болотам идет.</a:t>
            </a:r>
          </a:p>
          <a:p>
            <a:r>
              <a:rPr lang="ru-RU" dirty="0" smtClean="0"/>
              <a:t>И чайник сказал утюгу:</a:t>
            </a:r>
          </a:p>
          <a:p>
            <a:r>
              <a:rPr lang="ru-RU" dirty="0" smtClean="0"/>
              <a:t>-Я больше…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10798"/>
            <a:ext cx="3768080" cy="2826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44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Отгадайте загадки.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 каких произведениях встречались с этими героями?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536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Серой шерстью он покрыт,</a:t>
            </a:r>
          </a:p>
          <a:p>
            <a:r>
              <a:rPr lang="ru-RU" sz="2400" dirty="0" smtClean="0"/>
              <a:t>И клыки его страшны,</a:t>
            </a:r>
          </a:p>
          <a:p>
            <a:r>
              <a:rPr lang="ru-RU" sz="2400" dirty="0" smtClean="0"/>
              <a:t>Он охотится на зайцев,</a:t>
            </a:r>
          </a:p>
          <a:p>
            <a:r>
              <a:rPr lang="ru-RU" sz="2400" dirty="0" smtClean="0"/>
              <a:t>Все в лесу его боятся.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8800"/>
            <a:ext cx="288032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41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«Спой нам песню, посмейся, залай-ка!»-</a:t>
            </a:r>
          </a:p>
          <a:p>
            <a:r>
              <a:rPr lang="ru-RU" sz="2400" dirty="0" smtClean="0"/>
              <a:t>Говорили ему все подряд.</a:t>
            </a:r>
          </a:p>
          <a:p>
            <a:r>
              <a:rPr lang="ru-RU" sz="2400" dirty="0" smtClean="0"/>
              <a:t>И он выполнить просьбу был рад,</a:t>
            </a:r>
          </a:p>
          <a:p>
            <a:r>
              <a:rPr lang="ru-RU" sz="2400" dirty="0" smtClean="0"/>
              <a:t>И теперь, даже если не хочет,</a:t>
            </a:r>
          </a:p>
          <a:p>
            <a:r>
              <a:rPr lang="ru-RU" sz="2400" dirty="0" smtClean="0"/>
              <a:t>Он играет, рыдает, хохочет.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147" y="1844824"/>
            <a:ext cx="2289042" cy="171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17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То назад, то вперед</a:t>
            </a:r>
          </a:p>
          <a:p>
            <a:r>
              <a:rPr lang="ru-RU" sz="2400" dirty="0" smtClean="0"/>
              <a:t>Ходит, бродит пароход.</a:t>
            </a:r>
          </a:p>
          <a:p>
            <a:r>
              <a:rPr lang="ru-RU" sz="2400" dirty="0" smtClean="0"/>
              <a:t>Остановишь- горе, </a:t>
            </a:r>
          </a:p>
          <a:p>
            <a:r>
              <a:rPr lang="ru-RU" sz="2400" dirty="0" smtClean="0"/>
              <a:t>Продырявишь море.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76508"/>
            <a:ext cx="2828083" cy="2268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41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Прилетели птицы:</a:t>
            </a:r>
          </a:p>
          <a:p>
            <a:r>
              <a:rPr lang="ru-RU" sz="2400" dirty="0" smtClean="0"/>
              <a:t>Голуби, синицы,</a:t>
            </a:r>
          </a:p>
          <a:p>
            <a:r>
              <a:rPr lang="ru-RU" sz="2400" dirty="0" smtClean="0"/>
              <a:t>Мухи и стрижи.</a:t>
            </a:r>
          </a:p>
          <a:p>
            <a:r>
              <a:rPr lang="ru-RU" sz="2400" dirty="0" smtClean="0"/>
              <a:t>Аисты, вороны,</a:t>
            </a:r>
          </a:p>
          <a:p>
            <a:r>
              <a:rPr lang="ru-RU" sz="2400" dirty="0" smtClean="0"/>
              <a:t>Галки, макароны.</a:t>
            </a:r>
          </a:p>
          <a:p>
            <a:r>
              <a:rPr lang="ru-RU" sz="2400" dirty="0" smtClean="0"/>
              <a:t>Комары, куницы,</a:t>
            </a:r>
          </a:p>
          <a:p>
            <a:r>
              <a:rPr lang="ru-RU" sz="2400" dirty="0" smtClean="0"/>
              <a:t>Чибисы,…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977" y="1556792"/>
            <a:ext cx="2445333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73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Птица говорливая,</a:t>
            </a:r>
          </a:p>
          <a:p>
            <a:r>
              <a:rPr lang="ru-RU" sz="2800" dirty="0" smtClean="0"/>
              <a:t>Самая болтливая.</a:t>
            </a:r>
            <a:endParaRPr lang="ru-R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428" y="1628800"/>
            <a:ext cx="272334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641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К. И. Чуковский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 произведения К. Чуковского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72816"/>
            <a:ext cx="2076711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15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Одеяло убежало,</a:t>
            </a:r>
          </a:p>
          <a:p>
            <a:r>
              <a:rPr lang="ru-RU" dirty="0" smtClean="0"/>
              <a:t>Улетела простыня,</a:t>
            </a:r>
          </a:p>
          <a:p>
            <a:r>
              <a:rPr lang="ru-RU" dirty="0" smtClean="0"/>
              <a:t>И подушка,</a:t>
            </a:r>
          </a:p>
          <a:p>
            <a:r>
              <a:rPr lang="ru-RU" dirty="0" smtClean="0"/>
              <a:t>Как лягушка,</a:t>
            </a:r>
          </a:p>
          <a:p>
            <a:r>
              <a:rPr lang="ru-RU" dirty="0" smtClean="0"/>
              <a:t>Ускакала…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Закончите строчку и назовите произведение.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951" y="1340768"/>
            <a:ext cx="2981131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98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</TotalTime>
  <Words>220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Углы</vt:lpstr>
      <vt:lpstr>Материал к уроку чтения  Повторение и обобщение по теме           «В шутку и всерьез»</vt:lpstr>
      <vt:lpstr>Отгадайте загадки.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Вспомним произведения К. Чуковского</vt:lpstr>
      <vt:lpstr>Закончите строчку и назовите произведение.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 к уроку чтения  Повторение и обобщение по теме           «В шутку и всерьез»</dc:title>
  <dc:creator>АНЯ</dc:creator>
  <cp:lastModifiedBy>User</cp:lastModifiedBy>
  <cp:revision>5</cp:revision>
  <dcterms:created xsi:type="dcterms:W3CDTF">2013-04-04T17:09:04Z</dcterms:created>
  <dcterms:modified xsi:type="dcterms:W3CDTF">2014-01-25T07:47:13Z</dcterms:modified>
</cp:coreProperties>
</file>