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68243-37DA-47CF-97A7-C67EC2CFE4E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3360A2-CDC2-4833-B84A-2AA9409612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Устный счет по теме               « Решение задач»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быстрее?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6-1=                                           4-1=</a:t>
            </a:r>
          </a:p>
          <a:p>
            <a:r>
              <a:rPr lang="ru-RU" dirty="0" smtClean="0"/>
              <a:t>5+3=                                          6+2=</a:t>
            </a:r>
          </a:p>
          <a:p>
            <a:r>
              <a:rPr lang="ru-RU" dirty="0" smtClean="0"/>
              <a:t>7-2=                                           7-3=</a:t>
            </a:r>
          </a:p>
          <a:p>
            <a:r>
              <a:rPr lang="ru-RU" dirty="0" smtClean="0"/>
              <a:t>4+3=                                          9-3=</a:t>
            </a:r>
          </a:p>
          <a:p>
            <a:r>
              <a:rPr lang="ru-RU" dirty="0" smtClean="0"/>
              <a:t>9-2=                                           8+2=</a:t>
            </a:r>
          </a:p>
          <a:p>
            <a:r>
              <a:rPr lang="ru-RU" dirty="0" smtClean="0"/>
              <a:t>7+3=                                          10-1=</a:t>
            </a:r>
          </a:p>
          <a:p>
            <a:r>
              <a:rPr lang="ru-RU" dirty="0" smtClean="0"/>
              <a:t>6-2=                                           5+0=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4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рисунку составьте задачу, которая решается сложением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737" y="2881617"/>
            <a:ext cx="1333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2870823"/>
            <a:ext cx="1333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31" y="2848519"/>
            <a:ext cx="1333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81617"/>
            <a:ext cx="21621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Сосчитай: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 3 прибавить 2</a:t>
            </a:r>
          </a:p>
          <a:p>
            <a:r>
              <a:rPr lang="ru-RU" dirty="0" smtClean="0"/>
              <a:t>Уменьши 7 на 2</a:t>
            </a:r>
          </a:p>
          <a:p>
            <a:r>
              <a:rPr lang="ru-RU" dirty="0" smtClean="0"/>
              <a:t>Найди сумму чисел 8 и 1 </a:t>
            </a:r>
          </a:p>
          <a:p>
            <a:r>
              <a:rPr lang="ru-RU" dirty="0" smtClean="0"/>
              <a:t>Вычти 2 из 6</a:t>
            </a:r>
          </a:p>
          <a:p>
            <a:r>
              <a:rPr lang="ru-RU" dirty="0" smtClean="0"/>
              <a:t>8- это 3 да…</a:t>
            </a:r>
          </a:p>
          <a:p>
            <a:r>
              <a:rPr lang="ru-RU" dirty="0" smtClean="0"/>
              <a:t>9 без 3 – это…</a:t>
            </a:r>
          </a:p>
          <a:p>
            <a:r>
              <a:rPr lang="ru-RU" dirty="0" smtClean="0"/>
              <a:t>Чтобы получилось 4, нужно к 2 прибавить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83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Реши задачу, покажи только ответ.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 Кати было 9 игрушек. Из них 3 она повесила на елку. Сколько игрушек осталось у Кати?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69" y="2420888"/>
            <a:ext cx="328356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7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116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Устный счет по теме               « Решение задач»</vt:lpstr>
      <vt:lpstr>Кто быстрее?</vt:lpstr>
      <vt:lpstr>По рисунку составьте задачу, которая решается сложением</vt:lpstr>
      <vt:lpstr>Сосчитай:</vt:lpstr>
      <vt:lpstr>Реши задачу, покажи только ответ.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 по теме               « Решение задач»</dc:title>
  <dc:creator>АНЯ</dc:creator>
  <cp:lastModifiedBy>User</cp:lastModifiedBy>
  <cp:revision>4</cp:revision>
  <dcterms:created xsi:type="dcterms:W3CDTF">2012-12-15T06:19:10Z</dcterms:created>
  <dcterms:modified xsi:type="dcterms:W3CDTF">2014-01-25T07:48:14Z</dcterms:modified>
</cp:coreProperties>
</file>