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6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A7D5A2-AFF6-4441-9BB4-E8824ED4B09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0EB5E5-3F25-4230-A242-624F5353A7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Материалы к уроку математики по теме «Закрепление изученного»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583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«Молчанка»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34888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475656" y="25637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234888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+1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635896" y="25637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234888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724128" y="25637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762171" y="234888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-3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7740352" y="25517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79553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445230" y="40104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55776" y="379553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+1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46196" y="40104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16219" y="379553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5745585" y="40104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876256" y="379553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7884368" y="39915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бъект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2143" y="49160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1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Какой ряд быстрее?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6-3=</a:t>
            </a:r>
          </a:p>
          <a:p>
            <a:r>
              <a:rPr lang="ru-RU" dirty="0" smtClean="0"/>
              <a:t>4+2=</a:t>
            </a:r>
          </a:p>
          <a:p>
            <a:r>
              <a:rPr lang="ru-RU" dirty="0" smtClean="0"/>
              <a:t>8+1=</a:t>
            </a:r>
          </a:p>
          <a:p>
            <a:r>
              <a:rPr lang="ru-RU" dirty="0" smtClean="0"/>
              <a:t>9-2=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5+3=</a:t>
            </a:r>
          </a:p>
          <a:p>
            <a:r>
              <a:rPr lang="ru-RU" dirty="0" smtClean="0"/>
              <a:t>2+3=</a:t>
            </a:r>
          </a:p>
          <a:p>
            <a:r>
              <a:rPr lang="ru-RU" dirty="0" smtClean="0"/>
              <a:t>7-3=</a:t>
            </a:r>
          </a:p>
          <a:p>
            <a:r>
              <a:rPr lang="ru-RU" dirty="0" smtClean="0"/>
              <a:t>9+0=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2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задачу, покажи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Коля нашел 3 подберезовика и 2 белых гриба. Сколько грибов нашел Коля?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838" y="3068961"/>
            <a:ext cx="3328988" cy="208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9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1256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букете 7 ромашек, а васильков на 2 больше. Сколько васильков в </a:t>
            </a:r>
            <a:r>
              <a:rPr lang="ru-RU" dirty="0" smtClean="0"/>
              <a:t>букете?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08920"/>
            <a:ext cx="4464496" cy="336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8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У паука 8 лап,  а у жука на 2 лапы меньше. Сколько лап у жука?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488" y="696735"/>
            <a:ext cx="3405976" cy="222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2996952"/>
            <a:ext cx="3538680" cy="235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97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99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1 класс</vt:lpstr>
      <vt:lpstr>Игра «Молчанка»</vt:lpstr>
      <vt:lpstr>Какой ряд быстрее?</vt:lpstr>
      <vt:lpstr>Реши задачу, покажи ответ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класс</dc:title>
  <dc:creator>АНЯ</dc:creator>
  <cp:lastModifiedBy>User</cp:lastModifiedBy>
  <cp:revision>7</cp:revision>
  <dcterms:created xsi:type="dcterms:W3CDTF">2012-12-15T07:58:28Z</dcterms:created>
  <dcterms:modified xsi:type="dcterms:W3CDTF">2014-01-25T07:40:50Z</dcterms:modified>
</cp:coreProperties>
</file>